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AT </a:t>
            </a:r>
            <a:r>
              <a:rPr lang="en-US" dirty="0" smtClean="0"/>
              <a:t>Tool </a:t>
            </a:r>
            <a:r>
              <a:rPr lang="en-US" dirty="0"/>
              <a:t>In-service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Romelia Hodges</a:t>
            </a:r>
          </a:p>
          <a:p>
            <a:r>
              <a:rPr lang="en-US" dirty="0" smtClean="0"/>
              <a:t>Week 6</a:t>
            </a:r>
          </a:p>
          <a:p>
            <a:r>
              <a:rPr lang="en-US" dirty="0" smtClean="0"/>
              <a:t>EDUT 521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4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Hecker, L., Burns, L., </a:t>
            </a:r>
            <a:r>
              <a:rPr lang="en-US" dirty="0" err="1"/>
              <a:t>Elkind</a:t>
            </a:r>
            <a:r>
              <a:rPr lang="en-US" dirty="0"/>
              <a:t>, J., </a:t>
            </a:r>
            <a:r>
              <a:rPr lang="en-US" dirty="0" err="1"/>
              <a:t>Elkind</a:t>
            </a:r>
            <a:r>
              <a:rPr lang="en-US" dirty="0"/>
              <a:t>, K., &amp; Katz, L. (2002). Benefits of assistive reading software for students with attention disorders. </a:t>
            </a:r>
            <a:r>
              <a:rPr lang="en-US" i="1" dirty="0"/>
              <a:t>Annals of Dyslexia, </a:t>
            </a:r>
            <a:r>
              <a:rPr lang="en-US" dirty="0"/>
              <a:t>52. </a:t>
            </a:r>
          </a:p>
          <a:p>
            <a:r>
              <a:rPr lang="en-US" dirty="0"/>
              <a:t>Kurzweil Educational Systems. (2004). </a:t>
            </a:r>
            <a:r>
              <a:rPr lang="en-US" i="1" dirty="0"/>
              <a:t>Scientifically-based research validating Kurzweil 3000: An annotated review of current research supporting the use of Kurzweil 3000 in the classroom.</a:t>
            </a:r>
            <a:r>
              <a:rPr lang="en-US" dirty="0"/>
              <a:t> Bedford, MA.  </a:t>
            </a:r>
          </a:p>
          <a:p>
            <a:r>
              <a:rPr lang="en-US" dirty="0"/>
              <a:t> Ochoa, T., Kelly, M, </a:t>
            </a:r>
            <a:r>
              <a:rPr lang="en-US" dirty="0" err="1"/>
              <a:t>Londergan</a:t>
            </a:r>
            <a:r>
              <a:rPr lang="en-US" dirty="0"/>
              <a:t>, M., (2004) Kurzweil 3000 as a tool to improve self-concept, fluency, and comprehension skills in students with reading-related disabilities or at-risk for reading problems.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Kuzweil</a:t>
            </a:r>
            <a:r>
              <a:rPr lang="en-US" dirty="0" smtClean="0"/>
              <a:t> 3000 Reading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en-US" dirty="0" err="1" smtClean="0"/>
              <a:t>Muti-Senory</a:t>
            </a:r>
            <a:r>
              <a:rPr lang="en-US" dirty="0" smtClean="0"/>
              <a:t> support system promotes effective and efficient reading skills.</a:t>
            </a:r>
          </a:p>
          <a:p>
            <a:r>
              <a:rPr lang="en-US" dirty="0" smtClean="0"/>
              <a:t>Multi </a:t>
            </a:r>
            <a:r>
              <a:rPr lang="en-US" dirty="0" err="1" smtClean="0"/>
              <a:t>Senroy</a:t>
            </a:r>
            <a:r>
              <a:rPr lang="en-US" dirty="0" smtClean="0"/>
              <a:t> word processing for real and well-organized implementation of the writing process</a:t>
            </a:r>
          </a:p>
          <a:p>
            <a:r>
              <a:rPr lang="en-US" dirty="0" smtClean="0"/>
              <a:t>Multi Sensory graphic organizer promotes active visual organization of views </a:t>
            </a:r>
          </a:p>
          <a:p>
            <a:pPr marL="0" indent="0">
              <a:buNone/>
            </a:pPr>
            <a:r>
              <a:rPr lang="en-US" dirty="0" smtClean="0"/>
              <a:t>Can be found and purchased through Kurzweil Education with 30 day free trial</a:t>
            </a:r>
          </a:p>
          <a:p>
            <a:pPr marL="0" indent="0" algn="ctr">
              <a:buNone/>
            </a:pPr>
            <a:r>
              <a:rPr lang="en-US" dirty="0" smtClean="0"/>
              <a:t>https</a:t>
            </a:r>
            <a:r>
              <a:rPr lang="en-US" dirty="0"/>
              <a:t>://www.kurzweiledu.com/products/reading.html</a:t>
            </a:r>
          </a:p>
        </p:txBody>
      </p:sp>
      <p:pic>
        <p:nvPicPr>
          <p:cNvPr id="5" name="Rec 1 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2265"/>
            <a:ext cx="9601196" cy="35898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This AT is avail for all students and adult learners and can be purchased by the school district as a suit to increase reading proficiency.  However studies have show that it works well for student with disabilities as well because it can be tailored to their specific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Student with Learning Disabilities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ADD/ADHD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Cognitive Impairments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Visual Impairment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ESL Students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99" y="3376083"/>
            <a:ext cx="4048125" cy="26860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63050"/>
            <a:ext cx="4826000" cy="195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can it Help?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Coverts text to speech so that students have a better comprehension and retention of word, sentence and paragraph. Converts to word and assist in the editing process.</a:t>
            </a:r>
          </a:p>
          <a:p>
            <a:r>
              <a:rPr lang="en-US" dirty="0" smtClean="0"/>
              <a:t>Highlight the words spoke for interactive visual tracking which leads to better focus and attention to detail.</a:t>
            </a:r>
          </a:p>
          <a:p>
            <a:r>
              <a:rPr lang="en-US" dirty="0" smtClean="0"/>
              <a:t>Help students to become independent learners and reach full academic potential.</a:t>
            </a:r>
          </a:p>
          <a:p>
            <a:r>
              <a:rPr lang="en-US" dirty="0" smtClean="0"/>
              <a:t>Supports for reading, note taking and chapter summarizing</a:t>
            </a:r>
          </a:p>
          <a:p>
            <a:r>
              <a:rPr lang="en-US" dirty="0" smtClean="0"/>
              <a:t>Also includes graphic organizer for brainstorming 12,000 graphics for word association for over 40,000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1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</a:t>
            </a:r>
            <a:r>
              <a:rPr lang="en-US" dirty="0" err="1" smtClean="0"/>
              <a:t>Kurzwil</a:t>
            </a:r>
            <a:r>
              <a:rPr lang="en-US" dirty="0" smtClean="0"/>
              <a:t> 3000 6.0 went under a tremendous overhaul and has been touted as one of most powerful learning tools on the market today, it memory is slow.</a:t>
            </a:r>
          </a:p>
          <a:p>
            <a:r>
              <a:rPr lang="en-US" dirty="0" smtClean="0"/>
              <a:t>Sometimes the highlighting lags behind the voice recognition.  </a:t>
            </a:r>
          </a:p>
          <a:p>
            <a:r>
              <a:rPr lang="en-US" dirty="0" smtClean="0"/>
              <a:t>So as a workaround it is easier to enter the program through a saved document than putting the demand on the memory.  This can be slightly frustrating for student with attention issues and should be addressed in an update.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70" y="96209"/>
            <a:ext cx="3956858" cy="21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" y="631768"/>
            <a:ext cx="9766066" cy="177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Value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like this tool so much after researching it value I downloaded the free 30 day trial for my students.  </a:t>
            </a:r>
          </a:p>
          <a:p>
            <a:r>
              <a:rPr lang="en-US" b="1" dirty="0" smtClean="0"/>
              <a:t>I was impressed by the format and blown away by the vast content and study material.  </a:t>
            </a:r>
          </a:p>
          <a:p>
            <a:r>
              <a:rPr lang="en-US" b="1" dirty="0" smtClean="0"/>
              <a:t>There is nothing I did not like about this AT tool.</a:t>
            </a:r>
            <a:endParaRPr lang="en-US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ADHD student with learning disabilities</a:t>
            </a:r>
          </a:p>
          <a:p>
            <a:r>
              <a:rPr lang="en-US" dirty="0" smtClean="0"/>
              <a:t>Uses AT to navigate through the page with highlighted text and specific word</a:t>
            </a:r>
          </a:p>
          <a:p>
            <a:r>
              <a:rPr lang="en-US" dirty="0" smtClean="0"/>
              <a:t>Searches by specific page similar to regular book</a:t>
            </a:r>
          </a:p>
          <a:p>
            <a:r>
              <a:rPr lang="en-US" dirty="0" smtClean="0"/>
              <a:t>Is able to increase reading speed between 50 to 400wpm to suit his reading ability</a:t>
            </a:r>
          </a:p>
          <a:p>
            <a:r>
              <a:rPr lang="en-US" dirty="0" smtClean="0"/>
              <a:t>Uses AT to look up unknown words for definition, spelling and sound with syllable break down.</a:t>
            </a:r>
          </a:p>
          <a:p>
            <a:r>
              <a:rPr lang="en-US" dirty="0" smtClean="0"/>
              <a:t>Uses AT for notetaking while reading (interaction keeps students attention)</a:t>
            </a:r>
          </a:p>
          <a:p>
            <a:r>
              <a:rPr lang="en-US" dirty="0" smtClean="0"/>
              <a:t>Highlights in different colors his notes importing notes directly from text.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69" y="0"/>
            <a:ext cx="4900006" cy="25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22083" y="1066800"/>
            <a:ext cx="5981700" cy="5604933"/>
            <a:chOff x="0" y="0"/>
            <a:chExt cx="5981700" cy="7277100"/>
          </a:xfrm>
        </p:grpSpPr>
        <p:sp>
          <p:nvSpPr>
            <p:cNvPr id="5" name="Shape 318"/>
            <p:cNvSpPr/>
            <p:nvPr/>
          </p:nvSpPr>
          <p:spPr>
            <a:xfrm>
              <a:off x="0" y="0"/>
              <a:ext cx="5981700" cy="7277100"/>
            </a:xfrm>
            <a:custGeom>
              <a:avLst/>
              <a:gdLst/>
              <a:ahLst/>
              <a:cxnLst/>
              <a:rect l="0" t="0" r="0" b="0"/>
              <a:pathLst>
                <a:path w="5981700" h="7277100">
                  <a:moveTo>
                    <a:pt x="0" y="7277100"/>
                  </a:moveTo>
                  <a:lnTo>
                    <a:pt x="5981700" y="7277100"/>
                  </a:lnTo>
                  <a:lnTo>
                    <a:pt x="5981700" y="0"/>
                  </a:lnTo>
                  <a:lnTo>
                    <a:pt x="0" y="0"/>
                  </a:lnTo>
                  <a:close/>
                </a:path>
              </a:pathLst>
            </a:custGeom>
            <a:ln w="12700" cap="rnd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56972" y="77724"/>
              <a:ext cx="5629657" cy="3361944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9456" y="3735324"/>
              <a:ext cx="5457444" cy="336194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641600" y="677333"/>
            <a:ext cx="6807200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Sample of Student Work (Hypothetical)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02" y="3823855"/>
            <a:ext cx="5237018" cy="2322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Kurzweil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Kurzweil can be used in post secondary education and secondary education by any individual who needs reading assistance, lacks good study habits, or needs organizational compliment.  </a:t>
            </a:r>
          </a:p>
          <a:p>
            <a:r>
              <a:rPr lang="en-US" dirty="0" smtClean="0"/>
              <a:t>It caters to the needs of each student regardless of LD, SN or EL.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1266</TotalTime>
  <Words>602</Words>
  <Application>Microsoft Office PowerPoint</Application>
  <PresentationFormat>Widescreen</PresentationFormat>
  <Paragraphs>48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 AT Tool In-service Presentation</vt:lpstr>
      <vt:lpstr>Kuzweil 3000 Reading Support</vt:lpstr>
      <vt:lpstr>Student Profile</vt:lpstr>
      <vt:lpstr>How can it Help?</vt:lpstr>
      <vt:lpstr>Improvements</vt:lpstr>
      <vt:lpstr>Value</vt:lpstr>
      <vt:lpstr>Patrick</vt:lpstr>
      <vt:lpstr>PowerPoint Presentation</vt:lpstr>
      <vt:lpstr>Kurzweil for all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Tool In-service Presentation</dc:title>
  <dc:creator>Romelia Hodges</dc:creator>
  <cp:lastModifiedBy>Romelia Hodges</cp:lastModifiedBy>
  <cp:revision>18</cp:revision>
  <dcterms:created xsi:type="dcterms:W3CDTF">2016-04-25T09:52:53Z</dcterms:created>
  <dcterms:modified xsi:type="dcterms:W3CDTF">2016-04-30T11:32:37Z</dcterms:modified>
</cp:coreProperties>
</file>